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64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81D"/>
    <a:srgbClr val="537ED5"/>
    <a:srgbClr val="6684D8"/>
    <a:srgbClr val="6D91D1"/>
    <a:srgbClr val="F5DA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3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600" y="4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3" d="100"/>
          <a:sy n="63" d="100"/>
        </p:scale>
        <p:origin x="313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69D4D-B1A7-4904-B576-F24DD7263C11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22F0B-0D89-4991-8DA9-B5E2E5444C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796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 rotWithShape="1">
          <a:blip r:embed="rId2"/>
          <a:srcRect t="6004"/>
          <a:stretch/>
        </p:blipFill>
        <p:spPr>
          <a:xfrm flipH="1">
            <a:off x="-15355" y="-32749"/>
            <a:ext cx="3101837" cy="193890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3"/>
          <a:srcRect l="60976" t="32957" b="46004"/>
          <a:stretch/>
        </p:blipFill>
        <p:spPr>
          <a:xfrm>
            <a:off x="7434072" y="5458968"/>
            <a:ext cx="4772173" cy="147426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44176" y="127322"/>
            <a:ext cx="1528267" cy="462987"/>
          </a:xfrm>
          <a:prstGeom prst="rect">
            <a:avLst/>
          </a:prstGeom>
        </p:spPr>
      </p:pic>
      <p:sp>
        <p:nvSpPr>
          <p:cNvPr id="13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640080" y="1344613"/>
            <a:ext cx="10918508" cy="9144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1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altLang="ko-KR" dirty="0"/>
              <a:t>Presentation Title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6" hasCustomPrompt="1"/>
          </p:nvPr>
        </p:nvSpPr>
        <p:spPr>
          <a:xfrm>
            <a:off x="640080" y="3465703"/>
            <a:ext cx="10918508" cy="549275"/>
          </a:xfrm>
        </p:spPr>
        <p:txBody>
          <a:bodyPr/>
          <a:lstStyle>
            <a:lvl1pPr marL="0" indent="0" algn="ctr">
              <a:buNone/>
              <a:defRPr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altLang="ko-KR" dirty="0"/>
              <a:t>Author Name</a:t>
            </a:r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8" hasCustomPrompt="1"/>
          </p:nvPr>
        </p:nvSpPr>
        <p:spPr>
          <a:xfrm>
            <a:off x="636588" y="4279900"/>
            <a:ext cx="10918825" cy="38354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Department, Affiliation, Country</a:t>
            </a:r>
            <a:endParaRPr lang="ko-KR" altLang="en-US" dirty="0"/>
          </a:p>
        </p:txBody>
      </p:sp>
      <p:sp>
        <p:nvSpPr>
          <p:cNvPr id="11" name="텍스트 개체 틀 10"/>
          <p:cNvSpPr>
            <a:spLocks noGrp="1"/>
          </p:cNvSpPr>
          <p:nvPr>
            <p:ph type="body" sz="quarter" idx="19" hasCustomPrompt="1"/>
          </p:nvPr>
        </p:nvSpPr>
        <p:spPr>
          <a:xfrm>
            <a:off x="37275" y="102"/>
            <a:ext cx="2449893" cy="577850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OK/PF/EPF0000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19534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sz="quarter" idx="10" hasCustomPrompt="1"/>
          </p:nvPr>
        </p:nvSpPr>
        <p:spPr>
          <a:xfrm>
            <a:off x="585216" y="795528"/>
            <a:ext cx="11037507" cy="564965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10" name="텍스트 개체 틀 10"/>
          <p:cNvSpPr>
            <a:spLocks noGrp="1"/>
          </p:cNvSpPr>
          <p:nvPr>
            <p:ph type="body" sz="quarter" idx="19" hasCustomPrompt="1"/>
          </p:nvPr>
        </p:nvSpPr>
        <p:spPr>
          <a:xfrm>
            <a:off x="37275" y="102"/>
            <a:ext cx="2449893" cy="577850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OK/PF/EPF0000</a:t>
            </a:r>
            <a:endParaRPr lang="ko-KR" altLang="en-US" dirty="0"/>
          </a:p>
        </p:txBody>
      </p:sp>
      <p:pic>
        <p:nvPicPr>
          <p:cNvPr id="2" name="그림 1" descr="텍스트, 스크린샷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A4D7A9F-10F3-9C2A-3C11-C42EDB161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" t="4588" r="70814" b="84925"/>
          <a:stretch>
            <a:fillRect/>
          </a:stretch>
        </p:blipFill>
        <p:spPr>
          <a:xfrm>
            <a:off x="8930643" y="-1395"/>
            <a:ext cx="3250095" cy="727126"/>
          </a:xfrm>
          <a:prstGeom prst="rect">
            <a:avLst/>
          </a:prstGeom>
        </p:spPr>
      </p:pic>
      <p:pic>
        <p:nvPicPr>
          <p:cNvPr id="3" name="그림 2" descr="댄스, 그래픽 디자인, 스크린샷, 그래픽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2D0B1BF-6FD7-8E05-B265-B016637DE1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478" y="5844008"/>
            <a:ext cx="1662522" cy="1023339"/>
          </a:xfrm>
          <a:prstGeom prst="rect">
            <a:avLst/>
          </a:prstGeom>
        </p:spPr>
      </p:pic>
      <p:pic>
        <p:nvPicPr>
          <p:cNvPr id="4" name="그림 3" descr="만화 영화, 클립아트, 일러스트레이션, 그래픽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BE451B5-1DC7-35B7-ED4C-F79F9A4840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138"/>
            <a:ext cx="1152939" cy="115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180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B3CA82-C5AB-DC50-4588-876FA80FA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AD19C9-8B32-6292-8138-F059AF90F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02281"/>
            <a:ext cx="10271760" cy="661543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6A1BDB9-4B80-F54E-5E62-421D0B6C4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3975417"/>
            <a:ext cx="10515600" cy="92830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9DF1685-FF41-1554-6CAF-FA673CFEC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20003F6-B587-4F12-E728-219A614ED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7429CCD-2133-5A63-3035-E5D7334A5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0216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A12F56-28C3-345C-7433-B4F3DC005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8F5C4B5-1A6C-B04C-63E5-BFC0DAA9C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60DE8E7-2540-617B-D6BD-5EB18064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94D53AC-F143-FE04-0416-67B7D67204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569B3B1-F931-9649-6015-B3028117B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D65ED47-D62D-04E1-9E90-BFDE0C05B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01E81EA-FD2D-F00E-5F77-2AFD076D4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B36F7FA-1CE7-9782-CD61-B3F46A464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0584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41512D-2E15-D680-E07B-81B2BED112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328" y="1791589"/>
            <a:ext cx="10765536" cy="1325563"/>
          </a:xfrm>
        </p:spPr>
        <p:txBody>
          <a:bodyPr/>
          <a:lstStyle/>
          <a:p>
            <a:pPr lvl="0" algn="ctr"/>
            <a:r>
              <a:rPr lang="en-US" altLang="ko-K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Title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9C91244-C820-2819-802A-26D81CD40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DE99996-3EF4-E734-2D2D-B3BBF879F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E8B1D45-DE53-6752-36E1-CE325934F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ED41512D-2E15-D680-E07B-81B2BED11206}"/>
              </a:ext>
            </a:extLst>
          </p:cNvPr>
          <p:cNvSpPr txBox="1">
            <a:spLocks/>
          </p:cNvSpPr>
          <p:nvPr userDrawn="1"/>
        </p:nvSpPr>
        <p:spPr>
          <a:xfrm>
            <a:off x="719328" y="3254629"/>
            <a:ext cx="10765536" cy="521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ED41512D-2E15-D680-E07B-81B2BED11206}"/>
              </a:ext>
            </a:extLst>
          </p:cNvPr>
          <p:cNvSpPr txBox="1">
            <a:spLocks/>
          </p:cNvSpPr>
          <p:nvPr userDrawn="1"/>
        </p:nvSpPr>
        <p:spPr>
          <a:xfrm>
            <a:off x="719328" y="3986149"/>
            <a:ext cx="10765536" cy="521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Affiliation,</a:t>
            </a:r>
            <a:r>
              <a:rPr lang="en-US" altLang="ko-KR" sz="2800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Country</a:t>
            </a:r>
            <a:endParaRPr lang="en-US" altLang="ko-K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58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7B6FB89-73A7-5C75-275B-9D2B808DD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746FB61-F450-C54B-AE77-A696C6FDF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FCDAD44-FE14-8A67-FF15-35CE9808E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94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638575-742D-6E37-5F10-A7D48C4D9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49BB8A2-EC88-07AB-8750-6C725FB90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386847D-77B1-16B7-2CF9-26046762F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EF13F1C-69FB-0A4D-E4C2-BB428FB40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03C7135-54EB-51D3-7219-358871E26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0433468-A184-59BE-CB5C-09AA36AC4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2681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5BB881-A013-5597-A434-C1E4B1023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D3C090A-C3A4-90D3-D518-DC6AF4CEC0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1341AC7-DF69-9FE5-15B5-655D01F638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01D5AA-8B8F-9458-6248-D45BBBBBE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AE110B6-AFD6-4003-E1F2-57BB6F23B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3C3E2E3-DF95-1085-6C33-0EE197C25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7656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0E336A-41C9-6ADF-C58C-BAE9180FB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CA502DF-91E6-F661-413A-96C154D24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9DBA024-2405-D450-6885-DE38D2510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041CAF-290B-63D4-4395-356A6AB5F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0B17585-46A3-0775-53FA-717B4E401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2635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E90E1AB-C989-2C4D-6C66-61413C9B3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A00198A-7426-C436-E3A0-AF0EBA007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47701A8-50D3-C1C5-5CAE-D663A3E5E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032274-0DEF-8202-2B64-7C11A476C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4659A4-FA15-7553-9B6C-A0BC690DA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513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E2BC09C-2881-4004-85DA-347D17932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F4D7EFE-E2B4-6972-7954-F92E7DD0B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9B25923-8D16-AA56-0D20-C03B3DBEB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A382A-303E-4B8E-BA30-C2B25067C7A7}" type="datetimeFigureOut">
              <a:rPr lang="ko-KR" altLang="en-US" smtClean="0"/>
              <a:t>2025. 9. 16.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449D441-5CBA-16A6-921A-8DD4E87F26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A4A9A26-1C38-B862-C9B2-5526C99C67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30D30-6DC7-485F-85B6-A8199A01F6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788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ko-KR" altLang="en-US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582A2C4A-5454-B0CC-93FE-8D6C682DC7A7}"/>
              </a:ext>
            </a:extLst>
          </p:cNvPr>
          <p:cNvCxnSpPr>
            <a:cxnSpLocks/>
          </p:cNvCxnSpPr>
          <p:nvPr/>
        </p:nvCxnSpPr>
        <p:spPr>
          <a:xfrm>
            <a:off x="282000" y="1685903"/>
            <a:ext cx="11628000" cy="14400"/>
          </a:xfrm>
          <a:prstGeom prst="line">
            <a:avLst/>
          </a:prstGeom>
          <a:ln w="38100">
            <a:solidFill>
              <a:srgbClr val="0084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8022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0</Words>
  <Application>Microsoft Macintosh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Times New Roman</vt:lpstr>
      <vt:lpstr>Verdana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SEUNG MI</dc:creator>
  <cp:lastModifiedBy>Hyungseob Lee</cp:lastModifiedBy>
  <cp:revision>44</cp:revision>
  <dcterms:created xsi:type="dcterms:W3CDTF">2023-04-04T04:21:32Z</dcterms:created>
  <dcterms:modified xsi:type="dcterms:W3CDTF">2025-09-16T03:20:22Z</dcterms:modified>
</cp:coreProperties>
</file>